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75" r:id="rId3"/>
    <p:sldId id="257" r:id="rId4"/>
    <p:sldId id="260" r:id="rId5"/>
    <p:sldId id="258" r:id="rId6"/>
    <p:sldId id="259" r:id="rId7"/>
    <p:sldId id="265" r:id="rId8"/>
    <p:sldId id="261" r:id="rId9"/>
    <p:sldId id="262" r:id="rId10"/>
    <p:sldId id="266" r:id="rId11"/>
    <p:sldId id="267" r:id="rId12"/>
    <p:sldId id="263" r:id="rId13"/>
    <p:sldId id="264" r:id="rId14"/>
    <p:sldId id="273" r:id="rId15"/>
    <p:sldId id="268" r:id="rId16"/>
    <p:sldId id="269" r:id="rId17"/>
    <p:sldId id="271" r:id="rId18"/>
    <p:sldId id="272" r:id="rId19"/>
    <p:sldId id="270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7012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127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523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654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48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47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05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33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4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4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E3389-7F19-4BC3-8B91-2A315013D576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9BFB14-0C6A-4B07-B266-17C5B416A8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6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4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4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4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7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4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3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2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8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8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1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7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4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1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7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2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4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2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5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0</Words>
  <Application>Microsoft Office PowerPoint</Application>
  <PresentationFormat>Widescreen</PresentationFormat>
  <Paragraphs>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2</cp:revision>
  <dcterms:created xsi:type="dcterms:W3CDTF">2025-11-07T17:38:55Z</dcterms:created>
  <dcterms:modified xsi:type="dcterms:W3CDTF">2025-11-07T17:44:48Z</dcterms:modified>
</cp:coreProperties>
</file>